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8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3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8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4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0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6B87-8A32-426E-8DDA-D7DD7296E7F0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B871-498C-4DB9-8323-2364EAB6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w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3473" y="45383"/>
            <a:ext cx="6511531" cy="8946217"/>
            <a:chOff x="113473" y="45383"/>
            <a:chExt cx="6511531" cy="8946217"/>
          </a:xfrm>
        </p:grpSpPr>
        <p:grpSp>
          <p:nvGrpSpPr>
            <p:cNvPr id="7" name="Group 6"/>
            <p:cNvGrpSpPr/>
            <p:nvPr/>
          </p:nvGrpSpPr>
          <p:grpSpPr>
            <a:xfrm>
              <a:off x="113473" y="1272764"/>
              <a:ext cx="6511531" cy="7332075"/>
              <a:chOff x="235506" y="691560"/>
              <a:chExt cx="6511531" cy="7332075"/>
            </a:xfrm>
          </p:grpSpPr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4452257"/>
                <a:ext cx="4618690" cy="21220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31374" y="691560"/>
                <a:ext cx="1719911" cy="11469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506" y="6533576"/>
                <a:ext cx="1972245" cy="13150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7433" y="6548560"/>
                <a:ext cx="1949604" cy="13000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19497" y="1838541"/>
                <a:ext cx="2433891" cy="13618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1591" y="2877376"/>
                <a:ext cx="690860" cy="19190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9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2834" y="3200400"/>
                <a:ext cx="2514599" cy="16764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10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8943" y="2743200"/>
                <a:ext cx="801371" cy="1905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1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4716" y="6248401"/>
                <a:ext cx="2662717" cy="1775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8" name="Picture 14" descr="C:\Users\donnac\AppData\Local\Microsoft\Windows\Temporary Internet Files\Content.IE5\UD4CFWDC\MC900431559[1]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8136" y="45383"/>
              <a:ext cx="1462320" cy="1462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 descr="C:\Users\donnac\AppData\Local\Microsoft\Windows\Temporary Internet Files\Content.IE5\UD4CFWDC\MC900436385[1]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9073" y="4791537"/>
              <a:ext cx="693290" cy="8757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donnac\AppData\Local\Microsoft\Windows\Temporary Internet Files\Content.IE5\0O7IBTY7\MC900436200[1]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763">
              <a:off x="4401729" y="2852229"/>
              <a:ext cx="672988" cy="824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C:\Users\donnac\AppData\Local\Microsoft\Windows\Temporary Internet Files\Content.IE5\UD4CFWDC\MC900436384[1]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888" y="4791537"/>
              <a:ext cx="594406" cy="799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C:\Users\donnac\AppData\Local\Microsoft\Windows\Temporary Internet Files\Content.IE5\8FAKP12R\MC90031065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45912">
              <a:off x="1627858" y="2744015"/>
              <a:ext cx="725119" cy="913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6" descr="C:\Users\donnac\AppData\Local\Microsoft\Windows\Temporary Internet Files\Content.IE5\0O7IBTY7\MC900436200[1]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06462">
              <a:off x="634958" y="6307070"/>
              <a:ext cx="672988" cy="824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8" descr="C:\Users\donnac\AppData\Local\Microsoft\Windows\Temporary Internet Files\Content.IE5\8FAKP12R\MC900310652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64986">
              <a:off x="5429497" y="6203611"/>
              <a:ext cx="725119" cy="913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743200" y="8604839"/>
              <a:ext cx="1357256" cy="386761"/>
            </a:xfrm>
            <a:prstGeom prst="rect">
              <a:avLst/>
            </a:prstGeom>
            <a:solidFill>
              <a:srgbClr val="66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11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0849B00B4644984730208630A9523" ma:contentTypeVersion="0" ma:contentTypeDescription="Create a new document." ma:contentTypeScope="" ma:versionID="47a9888aa86e07730417a02f7c022b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3E21C3-DBA3-4129-AEC1-BEB8CA7A9B2B}"/>
</file>

<file path=customXml/itemProps2.xml><?xml version="1.0" encoding="utf-8"?>
<ds:datastoreItem xmlns:ds="http://schemas.openxmlformats.org/officeDocument/2006/customXml" ds:itemID="{B12BCAF2-5556-44DC-B04D-4EE5E70AB21E}"/>
</file>

<file path=customXml/itemProps3.xml><?xml version="1.0" encoding="utf-8"?>
<ds:datastoreItem xmlns:ds="http://schemas.openxmlformats.org/officeDocument/2006/customXml" ds:itemID="{1A68C0DF-89B5-4B8E-9BE7-0E944BAAF977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Campagna</dc:creator>
  <cp:lastModifiedBy>Donna Campagna</cp:lastModifiedBy>
  <cp:revision>5</cp:revision>
  <dcterms:created xsi:type="dcterms:W3CDTF">2013-12-13T17:14:18Z</dcterms:created>
  <dcterms:modified xsi:type="dcterms:W3CDTF">2013-12-13T18:12:34Z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0x0101005030849B00B4644984730208630A9523</vt:lpwstr>
  </property>
</Properties>
</file>